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 ::: {.fragment} Swallowing can be difficult the last 2 weeks. :::</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2025-02-24T21:40:14Z</dcterms:created>
  <dcterms:modified xsi:type="dcterms:W3CDTF">2025-02-24T21:40:14Z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